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9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621B490-1EC9-41DB-AB01-740DF62E7C6A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8D085D0-0B0E-42FE-99FA-E73A1E9D99E2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94912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1B490-1EC9-41DB-AB01-740DF62E7C6A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85D0-0B0E-42FE-99FA-E73A1E9D9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992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1B490-1EC9-41DB-AB01-740DF62E7C6A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85D0-0B0E-42FE-99FA-E73A1E9D9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279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1B490-1EC9-41DB-AB01-740DF62E7C6A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85D0-0B0E-42FE-99FA-E73A1E9D9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1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21B490-1EC9-41DB-AB01-740DF62E7C6A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D085D0-0B0E-42FE-99FA-E73A1E9D99E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320291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1B490-1EC9-41DB-AB01-740DF62E7C6A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85D0-0B0E-42FE-99FA-E73A1E9D9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991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1B490-1EC9-41DB-AB01-740DF62E7C6A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85D0-0B0E-42FE-99FA-E73A1E9D9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38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1B490-1EC9-41DB-AB01-740DF62E7C6A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85D0-0B0E-42FE-99FA-E73A1E9D9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764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1B490-1EC9-41DB-AB01-740DF62E7C6A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85D0-0B0E-42FE-99FA-E73A1E9D9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925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21B490-1EC9-41DB-AB01-740DF62E7C6A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D085D0-0B0E-42FE-99FA-E73A1E9D99E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68324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21B490-1EC9-41DB-AB01-740DF62E7C6A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D085D0-0B0E-42FE-99FA-E73A1E9D99E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5794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9621B490-1EC9-41DB-AB01-740DF62E7C6A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78D085D0-0B0E-42FE-99FA-E73A1E9D99E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11934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11" orient="horz" pos="1368" userDrawn="1">
          <p15:clr>
            <a:srgbClr val="F26B43"/>
          </p15:clr>
        </p15:guide>
        <p15:guide id="12" orient="horz" pos="1440" userDrawn="1">
          <p15:clr>
            <a:srgbClr val="F26B43"/>
          </p15:clr>
        </p15:guide>
        <p15:guide id="13" orient="horz" pos="3696" userDrawn="1">
          <p15:clr>
            <a:srgbClr val="F26B43"/>
          </p15:clr>
        </p15:guide>
        <p15:guide id="14" orient="horz" pos="432" userDrawn="1">
          <p15:clr>
            <a:srgbClr val="F26B43"/>
          </p15:clr>
        </p15:guide>
        <p15:guide id="15" orient="horz" pos="1512" userDrawn="1">
          <p15:clr>
            <a:srgbClr val="F26B43"/>
          </p15:clr>
        </p15:guide>
        <p15:guide id="16" pos="5184" userDrawn="1">
          <p15:clr>
            <a:srgbClr val="F26B43"/>
          </p15:clr>
        </p15:guide>
        <p15:guide id="17" pos="702" userDrawn="1">
          <p15:clr>
            <a:srgbClr val="F26B43"/>
          </p15:clr>
        </p15:guide>
        <p15:guide id="18" pos="6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87027B1-C6AD-4CAB-89C1-F4857C0C4CBE}"/>
              </a:ext>
            </a:extLst>
          </p:cNvPr>
          <p:cNvSpPr txBox="1"/>
          <p:nvPr/>
        </p:nvSpPr>
        <p:spPr>
          <a:xfrm>
            <a:off x="457200" y="2000936"/>
            <a:ext cx="82296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 HOPE COMMUNITY CHURCH</a:t>
            </a:r>
          </a:p>
          <a:p>
            <a:pPr algn="ctr"/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L.I.F.E Bible Study</a:t>
            </a:r>
          </a:p>
          <a:p>
            <a:pPr algn="ctr"/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Topical Study: TRUE REPENTANCE </a:t>
            </a:r>
          </a:p>
          <a:p>
            <a:pPr algn="ctr"/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 Cor.7:9-11)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659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E6C2806-4E30-4276-917A-336F0F3ACE6F}"/>
              </a:ext>
            </a:extLst>
          </p:cNvPr>
          <p:cNvSpPr txBox="1"/>
          <p:nvPr/>
        </p:nvSpPr>
        <p:spPr>
          <a:xfrm>
            <a:off x="457200" y="868680"/>
            <a:ext cx="8229600" cy="51206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buFont typeface="+mj-lt"/>
              <a:buAutoNum type="alphaUcPeriod"/>
            </a:pP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 </a:t>
            </a:r>
            <a:r>
              <a:rPr lang="en-US" sz="5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ACTION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</a:t>
            </a:r>
            <a:r>
              <a:rPr lang="en-US" sz="5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TRUE REPENTANCE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may OFFEND others, don’t </a:t>
            </a:r>
            <a:r>
              <a:rPr lang="en-US" sz="5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ENTERTAIN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it because </a:t>
            </a:r>
            <a:r>
              <a:rPr lang="en-US" sz="5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5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GOT IT.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/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(Lk. 15:25-32)</a:t>
            </a:r>
          </a:p>
        </p:txBody>
      </p:sp>
    </p:spTree>
    <p:extLst>
      <p:ext uri="{BB962C8B-B14F-4D97-AF65-F5344CB8AC3E}">
        <p14:creationId xmlns:p14="http://schemas.microsoft.com/office/powerpoint/2010/main" val="4094474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9769863-BFB4-4FC8-A5BD-1FDD1B56362D}"/>
              </a:ext>
            </a:extLst>
          </p:cNvPr>
          <p:cNvSpPr txBox="1"/>
          <p:nvPr/>
        </p:nvSpPr>
        <p:spPr>
          <a:xfrm>
            <a:off x="457200" y="1325880"/>
            <a:ext cx="8229600" cy="42062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28700" indent="-1028700" algn="ctr">
              <a:buFont typeface="+mj-lt"/>
              <a:buAutoNum type="romanUcPeriod" startAt="3"/>
            </a:pPr>
            <a:r>
              <a:rPr lang="en-US" sz="5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GODLY SORROW</a:t>
            </a:r>
            <a:r>
              <a:rPr lang="en-US" sz="5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produces and </a:t>
            </a:r>
            <a:r>
              <a:rPr lang="en-US" sz="5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REPENTANCE</a:t>
            </a:r>
            <a:r>
              <a:rPr lang="en-US" sz="5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</a:t>
            </a:r>
            <a:r>
              <a:rPr lang="en-US" sz="5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REVEALED</a:t>
            </a:r>
            <a:r>
              <a:rPr lang="en-US" sz="5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our </a:t>
            </a:r>
            <a:r>
              <a:rPr lang="en-US" sz="5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ATTITUDE</a:t>
            </a:r>
            <a:r>
              <a:rPr lang="en-US" sz="5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(vs 11)</a:t>
            </a:r>
          </a:p>
        </p:txBody>
      </p:sp>
    </p:spTree>
    <p:extLst>
      <p:ext uri="{BB962C8B-B14F-4D97-AF65-F5344CB8AC3E}">
        <p14:creationId xmlns:p14="http://schemas.microsoft.com/office/powerpoint/2010/main" val="2940414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AA14337-944B-48E4-938E-42B68B26D428}"/>
              </a:ext>
            </a:extLst>
          </p:cNvPr>
          <p:cNvSpPr txBox="1"/>
          <p:nvPr/>
        </p:nvSpPr>
        <p:spPr>
          <a:xfrm>
            <a:off x="457200" y="1828800"/>
            <a:ext cx="8229600" cy="3200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buFont typeface="+mj-lt"/>
              <a:buAutoNum type="alphaUcPeriod"/>
            </a:pPr>
            <a:r>
              <a:rPr lang="en-US" sz="5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DILIGENCE</a:t>
            </a:r>
            <a:r>
              <a:rPr lang="en-US" sz="5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(carefulness)- it takes </a:t>
            </a:r>
            <a:r>
              <a:rPr lang="en-US" sz="5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DILIGENCE</a:t>
            </a:r>
            <a:r>
              <a:rPr lang="en-US" sz="5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</a:t>
            </a:r>
            <a:r>
              <a:rPr lang="en-US" sz="5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TURN AROUND</a:t>
            </a:r>
            <a:r>
              <a:rPr lang="en-US" sz="5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(Heb.11:6)</a:t>
            </a:r>
          </a:p>
        </p:txBody>
      </p:sp>
    </p:spTree>
    <p:extLst>
      <p:ext uri="{BB962C8B-B14F-4D97-AF65-F5344CB8AC3E}">
        <p14:creationId xmlns:p14="http://schemas.microsoft.com/office/powerpoint/2010/main" val="707736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ABA52CC-34E0-4A98-8628-ED6510FFC3A5}"/>
              </a:ext>
            </a:extLst>
          </p:cNvPr>
          <p:cNvSpPr txBox="1"/>
          <p:nvPr/>
        </p:nvSpPr>
        <p:spPr>
          <a:xfrm>
            <a:off x="457200" y="982177"/>
            <a:ext cx="8229600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buFont typeface="+mj-lt"/>
              <a:buAutoNum type="alphaUcPeriod"/>
            </a:pPr>
            <a:r>
              <a:rPr lang="en-US" sz="5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5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CLEARING</a:t>
            </a:r>
            <a:r>
              <a:rPr lang="en-US" sz="5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a </a:t>
            </a:r>
            <a:r>
              <a:rPr lang="en-US" sz="5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CLEARING</a:t>
            </a:r>
            <a:r>
              <a:rPr lang="en-US" sz="5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</a:t>
            </a:r>
            <a:r>
              <a:rPr lang="en-US" sz="5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GUILT</a:t>
            </a:r>
            <a:r>
              <a:rPr lang="en-US" sz="5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en-US" sz="5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SHAME </a:t>
            </a:r>
            <a:r>
              <a:rPr lang="en-US" sz="5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US" sz="5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RESTORE</a:t>
            </a:r>
            <a:r>
              <a:rPr lang="en-US" sz="5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 </a:t>
            </a:r>
            <a:r>
              <a:rPr lang="en-US" sz="5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TRUST</a:t>
            </a:r>
            <a:r>
              <a:rPr lang="en-US" sz="5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en-US" sz="5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CONFIDENCE</a:t>
            </a:r>
            <a:r>
              <a:rPr lang="en-US" sz="5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others. (Gal. 6:1-5)</a:t>
            </a:r>
          </a:p>
        </p:txBody>
      </p:sp>
    </p:spTree>
    <p:extLst>
      <p:ext uri="{BB962C8B-B14F-4D97-AF65-F5344CB8AC3E}">
        <p14:creationId xmlns:p14="http://schemas.microsoft.com/office/powerpoint/2010/main" val="2442926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273AE28-3BF5-4D36-8A11-C337F4BEE1A9}"/>
              </a:ext>
            </a:extLst>
          </p:cNvPr>
          <p:cNvSpPr txBox="1"/>
          <p:nvPr/>
        </p:nvSpPr>
        <p:spPr>
          <a:xfrm>
            <a:off x="457200" y="582067"/>
            <a:ext cx="8229600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buFont typeface="+mj-lt"/>
              <a:buAutoNum type="alphaUcPeriod"/>
            </a:pPr>
            <a:r>
              <a:rPr lang="en-US" sz="5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INDIGNATION</a:t>
            </a:r>
            <a:r>
              <a:rPr lang="en-US" sz="5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is the </a:t>
            </a:r>
            <a:r>
              <a:rPr lang="en-US" sz="5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ATTITUDE</a:t>
            </a:r>
            <a:r>
              <a:rPr lang="en-US" sz="5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that makes </a:t>
            </a:r>
            <a:r>
              <a:rPr lang="en-US" sz="5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REPENTANCE</a:t>
            </a:r>
            <a:r>
              <a:rPr lang="en-US" sz="5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last due to the </a:t>
            </a:r>
            <a:r>
              <a:rPr lang="en-US" sz="5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DISPLEASURE </a:t>
            </a:r>
            <a:r>
              <a:rPr lang="en-US" sz="5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5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SHAME</a:t>
            </a:r>
            <a:r>
              <a:rPr lang="en-US" sz="5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brought on the </a:t>
            </a:r>
            <a:r>
              <a:rPr lang="en-US" sz="5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LORD’S NAME</a:t>
            </a:r>
            <a:r>
              <a:rPr lang="en-US" sz="5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His people. (Lk 15:18)</a:t>
            </a:r>
          </a:p>
        </p:txBody>
      </p:sp>
    </p:spTree>
    <p:extLst>
      <p:ext uri="{BB962C8B-B14F-4D97-AF65-F5344CB8AC3E}">
        <p14:creationId xmlns:p14="http://schemas.microsoft.com/office/powerpoint/2010/main" val="30082201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21A0255-D0F7-4FF4-86BC-552A3756BF23}"/>
              </a:ext>
            </a:extLst>
          </p:cNvPr>
          <p:cNvSpPr txBox="1"/>
          <p:nvPr/>
        </p:nvSpPr>
        <p:spPr>
          <a:xfrm>
            <a:off x="457200" y="594360"/>
            <a:ext cx="8229600" cy="56692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buFont typeface="+mj-lt"/>
              <a:buAutoNum type="alphaUcPeriod"/>
            </a:pPr>
            <a:r>
              <a:rPr lang="en-US" sz="51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FEAR</a:t>
            </a:r>
            <a:r>
              <a:rPr lang="en-US" sz="5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is a </a:t>
            </a:r>
            <a:r>
              <a:rPr lang="en-US" sz="5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RESPECT</a:t>
            </a:r>
            <a:r>
              <a:rPr lang="en-US" sz="5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not to continuously </a:t>
            </a:r>
            <a:r>
              <a:rPr lang="en-US" sz="5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FALL</a:t>
            </a:r>
            <a:r>
              <a:rPr lang="en-US" sz="5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into the </a:t>
            </a:r>
            <a:r>
              <a:rPr lang="en-US" sz="5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SAME SIN AGAIN</a:t>
            </a:r>
            <a:r>
              <a:rPr lang="en-US" sz="5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due to the </a:t>
            </a:r>
            <a:r>
              <a:rPr lang="en-US" sz="5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REVERENCE </a:t>
            </a:r>
            <a:r>
              <a:rPr lang="en-US" sz="5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toward </a:t>
            </a:r>
            <a:r>
              <a:rPr lang="en-US" sz="5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GOD.</a:t>
            </a:r>
            <a:r>
              <a:rPr lang="en-US" sz="5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/>
            <a:r>
              <a:rPr lang="en-US" sz="5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(Heb. 12:28,29)</a:t>
            </a:r>
          </a:p>
        </p:txBody>
      </p:sp>
    </p:spTree>
    <p:extLst>
      <p:ext uri="{BB962C8B-B14F-4D97-AF65-F5344CB8AC3E}">
        <p14:creationId xmlns:p14="http://schemas.microsoft.com/office/powerpoint/2010/main" val="3303227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6EEC71F-1FC6-42FB-BAB1-50AABACF89CC}"/>
              </a:ext>
            </a:extLst>
          </p:cNvPr>
          <p:cNvSpPr txBox="1"/>
          <p:nvPr/>
        </p:nvSpPr>
        <p:spPr>
          <a:xfrm>
            <a:off x="457200" y="731520"/>
            <a:ext cx="8229600" cy="53949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buFont typeface="+mj-lt"/>
              <a:buAutoNum type="alphaUcPeriod"/>
            </a:pPr>
            <a:r>
              <a:rPr lang="en-US" sz="50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VEHEMENT DESIRE</a:t>
            </a:r>
            <a:r>
              <a:rPr lang="en-US" sz="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is a </a:t>
            </a:r>
            <a:r>
              <a:rPr lang="en-US" sz="5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LONGING</a:t>
            </a:r>
            <a:r>
              <a:rPr lang="en-US" sz="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the </a:t>
            </a:r>
            <a:r>
              <a:rPr lang="en-US" sz="5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HEART</a:t>
            </a:r>
            <a:r>
              <a:rPr lang="en-US" sz="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that really </a:t>
            </a:r>
            <a:r>
              <a:rPr lang="en-US" sz="5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DESIRES</a:t>
            </a:r>
            <a:r>
              <a:rPr lang="en-US" sz="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US" sz="5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RESTORED RELATIONSHIP </a:t>
            </a:r>
            <a:r>
              <a:rPr lang="en-US" sz="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the </a:t>
            </a:r>
            <a:r>
              <a:rPr lang="en-US" sz="5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</a:t>
            </a:r>
            <a:r>
              <a:rPr lang="en-US" sz="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that’s </a:t>
            </a:r>
            <a:r>
              <a:rPr lang="en-US" sz="5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SINNED</a:t>
            </a:r>
            <a:r>
              <a:rPr lang="en-US" sz="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against. (Ps.42:1)</a:t>
            </a:r>
          </a:p>
        </p:txBody>
      </p:sp>
    </p:spTree>
    <p:extLst>
      <p:ext uri="{BB962C8B-B14F-4D97-AF65-F5344CB8AC3E}">
        <p14:creationId xmlns:p14="http://schemas.microsoft.com/office/powerpoint/2010/main" val="7479339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CFA0269-4121-4974-B31C-9BC2388ECBBC}"/>
              </a:ext>
            </a:extLst>
          </p:cNvPr>
          <p:cNvSpPr txBox="1"/>
          <p:nvPr/>
        </p:nvSpPr>
        <p:spPr>
          <a:xfrm>
            <a:off x="457200" y="1782396"/>
            <a:ext cx="8229600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buFont typeface="+mj-lt"/>
              <a:buAutoNum type="alphaUcPeriod"/>
            </a:pPr>
            <a:r>
              <a:rPr lang="en-US" sz="5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5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ZEAL</a:t>
            </a:r>
            <a:r>
              <a:rPr lang="en-US" sz="5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to </a:t>
            </a:r>
            <a:r>
              <a:rPr lang="en-US" sz="5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LOVE</a:t>
            </a:r>
            <a:r>
              <a:rPr lang="en-US" sz="5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with a </a:t>
            </a:r>
            <a:r>
              <a:rPr lang="en-US" sz="5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HEATED PASSION</a:t>
            </a:r>
            <a:r>
              <a:rPr lang="en-US" sz="5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towards </a:t>
            </a:r>
            <a:r>
              <a:rPr lang="en-US" sz="5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</a:t>
            </a:r>
            <a:r>
              <a:rPr lang="en-US" sz="5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en-US" sz="5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 RIGHTEOUSNESS</a:t>
            </a:r>
            <a:r>
              <a:rPr lang="en-US" sz="5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en-US" sz="5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348526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98FCCDD-E8B9-4D0C-82FA-5EAC6EFF2D90}"/>
              </a:ext>
            </a:extLst>
          </p:cNvPr>
          <p:cNvSpPr txBox="1"/>
          <p:nvPr/>
        </p:nvSpPr>
        <p:spPr>
          <a:xfrm>
            <a:off x="457200" y="1463040"/>
            <a:ext cx="8229600" cy="39319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buFont typeface="+mj-lt"/>
              <a:buAutoNum type="alphaUcPeriod"/>
            </a:pPr>
            <a:r>
              <a:rPr lang="en-US" sz="5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REVENGE</a:t>
            </a:r>
            <a:r>
              <a:rPr lang="en-US" sz="5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(Vindication)- is a </a:t>
            </a:r>
            <a:r>
              <a:rPr lang="en-US" sz="5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DESIRE</a:t>
            </a:r>
            <a:r>
              <a:rPr lang="en-US" sz="5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see </a:t>
            </a:r>
            <a:r>
              <a:rPr lang="en-US" sz="5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COMMITTED SIN AVENGED.</a:t>
            </a:r>
            <a:endParaRPr lang="en-US" sz="5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5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en-US" sz="5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48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444F2C0-FED2-4C76-B6BD-AAE9C4FDA0F1}"/>
              </a:ext>
            </a:extLst>
          </p:cNvPr>
          <p:cNvSpPr txBox="1"/>
          <p:nvPr/>
        </p:nvSpPr>
        <p:spPr>
          <a:xfrm>
            <a:off x="457200" y="2705725"/>
            <a:ext cx="822960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“REMORSE + REPENTANCE = RESTORATION!”</a:t>
            </a:r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120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80318AF-0A11-4028-9B5D-57B5C9363FF9}"/>
              </a:ext>
            </a:extLst>
          </p:cNvPr>
          <p:cNvSpPr txBox="1"/>
          <p:nvPr/>
        </p:nvSpPr>
        <p:spPr>
          <a:xfrm>
            <a:off x="1262440" y="2551837"/>
            <a:ext cx="661912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ctr">
              <a:buFont typeface="+mj-lt"/>
              <a:buAutoNum type="romanUcPeriod"/>
            </a:pPr>
            <a:r>
              <a:rPr lang="en-US" sz="5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WHAT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</a:t>
            </a:r>
            <a:r>
              <a:rPr lang="en-US" sz="5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GODLY </a:t>
            </a:r>
          </a:p>
          <a:p>
            <a:pPr algn="ctr"/>
            <a:r>
              <a:rPr lang="en-US" sz="5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SORROW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43023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352EC39-3C8D-4773-AC87-FB0209BDF713}"/>
              </a:ext>
            </a:extLst>
          </p:cNvPr>
          <p:cNvSpPr txBox="1"/>
          <p:nvPr/>
        </p:nvSpPr>
        <p:spPr>
          <a:xfrm>
            <a:off x="457200" y="1382286"/>
            <a:ext cx="8229600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ctr"/>
            <a:r>
              <a:rPr lang="en-US" sz="52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very sensitive sense of </a:t>
            </a:r>
            <a:r>
              <a:rPr lang="en-US" sz="5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SADNESS</a:t>
            </a:r>
            <a:r>
              <a:rPr lang="en-US" sz="52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we experience as a result of the </a:t>
            </a:r>
            <a:r>
              <a:rPr lang="en-US" sz="5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SINS</a:t>
            </a:r>
            <a:r>
              <a:rPr lang="en-US" sz="52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we have committed.</a:t>
            </a:r>
          </a:p>
          <a:p>
            <a:pPr marL="457200" algn="ctr"/>
            <a:r>
              <a:rPr lang="en-US" sz="5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(Matt. 26:71-75)</a:t>
            </a:r>
          </a:p>
        </p:txBody>
      </p:sp>
    </p:spTree>
    <p:extLst>
      <p:ext uri="{BB962C8B-B14F-4D97-AF65-F5344CB8AC3E}">
        <p14:creationId xmlns:p14="http://schemas.microsoft.com/office/powerpoint/2010/main" val="3018050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D433B45-4560-4553-8699-94FDE6BF5879}"/>
              </a:ext>
            </a:extLst>
          </p:cNvPr>
          <p:cNvSpPr txBox="1"/>
          <p:nvPr/>
        </p:nvSpPr>
        <p:spPr>
          <a:xfrm>
            <a:off x="457200" y="2182505"/>
            <a:ext cx="82296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+mj-lt"/>
              <a:buAutoNum type="alphaUcPeriod"/>
            </a:pPr>
            <a:r>
              <a:rPr lang="en-US" sz="5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What was the difference between Peter’s </a:t>
            </a:r>
            <a:r>
              <a:rPr lang="en-US" sz="5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DENIAL</a:t>
            </a:r>
            <a:r>
              <a:rPr lang="en-US" sz="5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Judas’ </a:t>
            </a:r>
            <a:r>
              <a:rPr lang="en-US" sz="5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BETRAYAL</a:t>
            </a:r>
            <a:r>
              <a:rPr lang="en-US" sz="5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70396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6195D8F-06E2-45C7-A1BB-AFE50932F8F8}"/>
              </a:ext>
            </a:extLst>
          </p:cNvPr>
          <p:cNvSpPr txBox="1"/>
          <p:nvPr/>
        </p:nvSpPr>
        <p:spPr>
          <a:xfrm>
            <a:off x="457200" y="982177"/>
            <a:ext cx="8229600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algn="ctr"/>
            <a:r>
              <a:rPr lang="en-US" sz="52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Judas was </a:t>
            </a:r>
            <a:r>
              <a:rPr lang="en-US" sz="5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REMORSEFUL</a:t>
            </a:r>
            <a:r>
              <a:rPr lang="en-US" sz="52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but Peter was </a:t>
            </a:r>
            <a:r>
              <a:rPr lang="en-US" sz="5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REPENTFUL</a:t>
            </a:r>
            <a:r>
              <a:rPr lang="en-US" sz="52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914400" algn="ctr"/>
            <a:r>
              <a:rPr lang="en-US" sz="5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(Matt.27:3-5; John 21:7-21; 1Pet.1:2-9)</a:t>
            </a:r>
          </a:p>
          <a:p>
            <a:pPr marL="914400"/>
            <a:r>
              <a:rPr lang="en-US" sz="5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36728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FB9061C-21CE-42D8-8D06-A35E60C286BC}"/>
              </a:ext>
            </a:extLst>
          </p:cNvPr>
          <p:cNvSpPr txBox="1"/>
          <p:nvPr/>
        </p:nvSpPr>
        <p:spPr>
          <a:xfrm>
            <a:off x="457200" y="1305342"/>
            <a:ext cx="822960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buFont typeface="+mj-lt"/>
              <a:buAutoNum type="alphaUcPeriod"/>
            </a:pPr>
            <a:r>
              <a:rPr lang="en-US" sz="5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REPEANTANCE</a:t>
            </a:r>
            <a:r>
              <a:rPr lang="en-US" sz="5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an </a:t>
            </a:r>
            <a:r>
              <a:rPr lang="en-US" sz="5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ESSENTIAL</a:t>
            </a:r>
            <a:r>
              <a:rPr lang="en-US" sz="5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part of the </a:t>
            </a:r>
            <a:r>
              <a:rPr lang="en-US" sz="5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GOSPEL</a:t>
            </a:r>
            <a:r>
              <a:rPr lang="en-US" sz="5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algn="ctr"/>
            <a:r>
              <a:rPr lang="en-US" sz="5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(Matt.3:2; 4:17; </a:t>
            </a:r>
          </a:p>
          <a:p>
            <a:pPr algn="ctr"/>
            <a:r>
              <a:rPr lang="en-US" sz="5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Acts 2:38)</a:t>
            </a:r>
          </a:p>
        </p:txBody>
      </p:sp>
    </p:spTree>
    <p:extLst>
      <p:ext uri="{BB962C8B-B14F-4D97-AF65-F5344CB8AC3E}">
        <p14:creationId xmlns:p14="http://schemas.microsoft.com/office/powerpoint/2010/main" val="3895212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AF0087A-1D5D-498C-ABDA-E3A4CEE630B5}"/>
              </a:ext>
            </a:extLst>
          </p:cNvPr>
          <p:cNvSpPr txBox="1"/>
          <p:nvPr/>
        </p:nvSpPr>
        <p:spPr>
          <a:xfrm>
            <a:off x="457200" y="1382286"/>
            <a:ext cx="8229600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buFont typeface="+mj-lt"/>
              <a:buAutoNum type="alphaUcPeriod"/>
            </a:pPr>
            <a:r>
              <a:rPr lang="en-US" sz="5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“SPEAKING</a:t>
            </a:r>
            <a:r>
              <a:rPr lang="en-US" sz="5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 </a:t>
            </a:r>
            <a:r>
              <a:rPr lang="en-US" sz="5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TRUTH</a:t>
            </a:r>
            <a:r>
              <a:rPr lang="en-US" sz="5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en-US" sz="5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LOVE</a:t>
            </a:r>
            <a:r>
              <a:rPr lang="en-US" sz="5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will lead to </a:t>
            </a:r>
            <a:r>
              <a:rPr lang="en-US" sz="5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REPENTANCE</a:t>
            </a:r>
            <a:r>
              <a:rPr lang="en-US" sz="5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.” </a:t>
            </a:r>
          </a:p>
          <a:p>
            <a:pPr algn="ctr"/>
            <a:r>
              <a:rPr lang="en-US" sz="5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(Eph. 4:14-16;2 </a:t>
            </a:r>
          </a:p>
          <a:p>
            <a:pPr algn="ctr"/>
            <a:r>
              <a:rPr lang="en-US" sz="5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Cor. 7:10a)</a:t>
            </a:r>
          </a:p>
        </p:txBody>
      </p:sp>
    </p:spTree>
    <p:extLst>
      <p:ext uri="{BB962C8B-B14F-4D97-AF65-F5344CB8AC3E}">
        <p14:creationId xmlns:p14="http://schemas.microsoft.com/office/powerpoint/2010/main" val="1512260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2595A84-C50C-4DB6-B16D-CD41D10439DA}"/>
              </a:ext>
            </a:extLst>
          </p:cNvPr>
          <p:cNvSpPr txBox="1"/>
          <p:nvPr/>
        </p:nvSpPr>
        <p:spPr>
          <a:xfrm>
            <a:off x="457200" y="2551837"/>
            <a:ext cx="82296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buFont typeface="+mj-lt"/>
              <a:buAutoNum type="romanUcPeriod"/>
            </a:pPr>
            <a:r>
              <a:rPr lang="en-US" sz="5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“REAL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(True) </a:t>
            </a:r>
            <a:r>
              <a:rPr lang="en-US" sz="5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REPENTANCE ACTS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!”</a:t>
            </a:r>
          </a:p>
        </p:txBody>
      </p:sp>
    </p:spTree>
    <p:extLst>
      <p:ext uri="{BB962C8B-B14F-4D97-AF65-F5344CB8AC3E}">
        <p14:creationId xmlns:p14="http://schemas.microsoft.com/office/powerpoint/2010/main" val="1018525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2F183F8-15AD-4A33-8DF4-9182BFE8EB0E}"/>
              </a:ext>
            </a:extLst>
          </p:cNvPr>
          <p:cNvSpPr txBox="1"/>
          <p:nvPr/>
        </p:nvSpPr>
        <p:spPr>
          <a:xfrm>
            <a:off x="457200" y="868680"/>
            <a:ext cx="8229600" cy="51206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buFont typeface="+mj-lt"/>
              <a:buAutoNum type="alphaUcPeriod"/>
            </a:pPr>
            <a:r>
              <a:rPr lang="en-US" sz="5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 </a:t>
            </a:r>
            <a:r>
              <a:rPr lang="en-US" sz="5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ACTIONS</a:t>
            </a:r>
            <a:r>
              <a:rPr lang="en-US" sz="5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</a:t>
            </a:r>
            <a:r>
              <a:rPr lang="en-US" sz="5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REPENTANCE</a:t>
            </a:r>
            <a:r>
              <a:rPr lang="en-US" sz="5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presents </a:t>
            </a:r>
            <a:r>
              <a:rPr lang="en-US" sz="5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CHANGE</a:t>
            </a:r>
            <a:r>
              <a:rPr lang="en-US" sz="5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</a:t>
            </a:r>
            <a:r>
              <a:rPr lang="en-US" sz="5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MIND</a:t>
            </a:r>
            <a:r>
              <a:rPr lang="en-US" sz="5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that leads to </a:t>
            </a:r>
            <a:r>
              <a:rPr lang="en-US" sz="5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CHANGE</a:t>
            </a:r>
            <a:r>
              <a:rPr lang="en-US" sz="5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</a:t>
            </a:r>
            <a:r>
              <a:rPr lang="en-US" sz="5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DIRECTION</a:t>
            </a:r>
            <a:r>
              <a:rPr lang="en-US" sz="5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(LK.15:17-24)</a:t>
            </a:r>
          </a:p>
        </p:txBody>
      </p:sp>
    </p:spTree>
    <p:extLst>
      <p:ext uri="{BB962C8B-B14F-4D97-AF65-F5344CB8AC3E}">
        <p14:creationId xmlns:p14="http://schemas.microsoft.com/office/powerpoint/2010/main" val="345421295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948</TotalTime>
  <Words>356</Words>
  <Application>Microsoft Office PowerPoint</Application>
  <PresentationFormat>On-screen Show (4:3)</PresentationFormat>
  <Paragraphs>35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Franklin Gothic Book</vt:lpstr>
      <vt:lpstr>Tahoma</vt:lpstr>
      <vt:lpstr>Crop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Charlotte McGrew</dc:creator>
  <cp:lastModifiedBy>Pen Hughes</cp:lastModifiedBy>
  <cp:revision>9</cp:revision>
  <dcterms:created xsi:type="dcterms:W3CDTF">2021-03-09T03:21:23Z</dcterms:created>
  <dcterms:modified xsi:type="dcterms:W3CDTF">2021-03-09T23:21:53Z</dcterms:modified>
</cp:coreProperties>
</file>