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C16585-A8AD-425B-BB5D-BECE1ED48144}"/>
              </a:ext>
            </a:extLst>
          </p:cNvPr>
          <p:cNvSpPr txBox="1"/>
          <p:nvPr/>
        </p:nvSpPr>
        <p:spPr>
          <a:xfrm>
            <a:off x="1981200" y="593609"/>
            <a:ext cx="8229600" cy="56707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HOPE COMMUNITY CHURCH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L.I.F.E BIBLE STUDY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Topical Study: GOD’S UNCONDITIONAL GRACE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SIX: Growing in GRACE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Pet. 3:18)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10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4393D67-4DE5-4487-A0B0-F49987F9A358}"/>
              </a:ext>
            </a:extLst>
          </p:cNvPr>
          <p:cNvSpPr txBox="1"/>
          <p:nvPr/>
        </p:nvSpPr>
        <p:spPr>
          <a:xfrm>
            <a:off x="1981200" y="1188720"/>
            <a:ext cx="8229600" cy="4480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2"/>
            </a:pP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</a:t>
            </a: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</a:t>
            </a: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one another without grumbling.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Pet. 4:9)</a:t>
            </a:r>
          </a:p>
        </p:txBody>
      </p:sp>
    </p:spTree>
    <p:extLst>
      <p:ext uri="{BB962C8B-B14F-4D97-AF65-F5344CB8AC3E}">
        <p14:creationId xmlns:p14="http://schemas.microsoft.com/office/powerpoint/2010/main" val="409860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936FCC-36FC-46F6-A235-08225D828A4F}"/>
              </a:ext>
            </a:extLst>
          </p:cNvPr>
          <p:cNvSpPr txBox="1"/>
          <p:nvPr/>
        </p:nvSpPr>
        <p:spPr>
          <a:xfrm>
            <a:off x="1981200" y="986697"/>
            <a:ext cx="8229600" cy="4884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3"/>
            </a:pP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whatever 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 </a:t>
            </a: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received to 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 </a:t>
            </a: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others.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Pet. 4:10)</a:t>
            </a:r>
          </a:p>
        </p:txBody>
      </p:sp>
    </p:spTree>
    <p:extLst>
      <p:ext uri="{BB962C8B-B14F-4D97-AF65-F5344CB8AC3E}">
        <p14:creationId xmlns:p14="http://schemas.microsoft.com/office/powerpoint/2010/main" val="212660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7FC759-C7D0-4CA2-8019-A01A23634AE1}"/>
              </a:ext>
            </a:extLst>
          </p:cNvPr>
          <p:cNvSpPr txBox="1"/>
          <p:nvPr/>
        </p:nvSpPr>
        <p:spPr>
          <a:xfrm>
            <a:off x="1981200" y="777505"/>
            <a:ext cx="8229600" cy="530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4"/>
            </a:pP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two gifts of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STEWARDSHIP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mentioned in vs. 11?</a:t>
            </a:r>
          </a:p>
        </p:txBody>
      </p:sp>
    </p:spTree>
    <p:extLst>
      <p:ext uri="{BB962C8B-B14F-4D97-AF65-F5344CB8AC3E}">
        <p14:creationId xmlns:p14="http://schemas.microsoft.com/office/powerpoint/2010/main" val="510853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557B17-7D6A-4D7A-BBBA-2796E1105DE4}"/>
              </a:ext>
            </a:extLst>
          </p:cNvPr>
          <p:cNvSpPr txBox="1"/>
          <p:nvPr/>
        </p:nvSpPr>
        <p:spPr>
          <a:xfrm>
            <a:off x="1439180" y="2828836"/>
            <a:ext cx="93136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u="sng" dirty="0">
                <a:latin typeface="Calibri" panose="020F0502020204030204" pitchFamily="34" charset="0"/>
                <a:cs typeface="Calibri" panose="020F0502020204030204" pitchFamily="34" charset="0"/>
              </a:rPr>
              <a:t>SPEAKING and SERVING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2181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C72838-7376-4921-AAB9-206BA8155A84}"/>
              </a:ext>
            </a:extLst>
          </p:cNvPr>
          <p:cNvSpPr txBox="1"/>
          <p:nvPr/>
        </p:nvSpPr>
        <p:spPr>
          <a:xfrm>
            <a:off x="1981200" y="440875"/>
            <a:ext cx="8229600" cy="5976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other words, we </a:t>
            </a: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grace we have received by the way we </a:t>
            </a: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toward others in the Church.</a:t>
            </a:r>
          </a:p>
        </p:txBody>
      </p:sp>
    </p:spTree>
    <p:extLst>
      <p:ext uri="{BB962C8B-B14F-4D97-AF65-F5344CB8AC3E}">
        <p14:creationId xmlns:p14="http://schemas.microsoft.com/office/powerpoint/2010/main" val="858885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A6D8C4-BF22-442B-904D-A736A059EC03}"/>
              </a:ext>
            </a:extLst>
          </p:cNvPr>
          <p:cNvSpPr txBox="1"/>
          <p:nvPr/>
        </p:nvSpPr>
        <p:spPr>
          <a:xfrm>
            <a:off x="1981200" y="1128370"/>
            <a:ext cx="8229600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5"/>
            </a:pP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Matt. 25:14-30, Jesus gives an illustration about </a:t>
            </a: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STEWARDSHIP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while mentioning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“The parable of the Talents.”</a:t>
            </a:r>
          </a:p>
        </p:txBody>
      </p:sp>
    </p:spTree>
    <p:extLst>
      <p:ext uri="{BB962C8B-B14F-4D97-AF65-F5344CB8AC3E}">
        <p14:creationId xmlns:p14="http://schemas.microsoft.com/office/powerpoint/2010/main" val="2114535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77EEFD-57C1-4242-A68B-6FAAFB4B9EBB}"/>
              </a:ext>
            </a:extLst>
          </p:cNvPr>
          <p:cNvSpPr txBox="1"/>
          <p:nvPr/>
        </p:nvSpPr>
        <p:spPr>
          <a:xfrm>
            <a:off x="1981200" y="2320171"/>
            <a:ext cx="8229600" cy="3291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“When GRACE GROWS, JOY INCREASES!”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30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07E625-FE1A-4EFC-B80A-27226C984E05}"/>
              </a:ext>
            </a:extLst>
          </p:cNvPr>
          <p:cNvSpPr txBox="1"/>
          <p:nvPr/>
        </p:nvSpPr>
        <p:spPr>
          <a:xfrm>
            <a:off x="1981200" y="1965972"/>
            <a:ext cx="8229600" cy="292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en-US" sz="8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GRACE GROWS in COMMUNITY</a:t>
            </a:r>
            <a:r>
              <a:rPr lang="en-US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65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E13FB8-69C0-49CF-9D06-CA776436F19A}"/>
              </a:ext>
            </a:extLst>
          </p:cNvPr>
          <p:cNvSpPr txBox="1"/>
          <p:nvPr/>
        </p:nvSpPr>
        <p:spPr>
          <a:xfrm>
            <a:off x="1981200" y="1179667"/>
            <a:ext cx="8229600" cy="4498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</a:pP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GRACE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grows in community – not just any community but the </a:t>
            </a: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FAITH.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(Gal. 6:10)</a:t>
            </a:r>
          </a:p>
        </p:txBody>
      </p:sp>
    </p:spTree>
    <p:extLst>
      <p:ext uri="{BB962C8B-B14F-4D97-AF65-F5344CB8AC3E}">
        <p14:creationId xmlns:p14="http://schemas.microsoft.com/office/powerpoint/2010/main" val="184197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FE9C77-DD54-401D-809C-370E98557051}"/>
              </a:ext>
            </a:extLst>
          </p:cNvPr>
          <p:cNvSpPr txBox="1"/>
          <p:nvPr/>
        </p:nvSpPr>
        <p:spPr>
          <a:xfrm>
            <a:off x="1981200" y="914400"/>
            <a:ext cx="8229600" cy="502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2"/>
            </a:pP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created a “worldwide Body of Christians” where we can choose churches the way most people choose restaurants.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(Ps. 34:8; John 14:6)</a:t>
            </a:r>
          </a:p>
        </p:txBody>
      </p:sp>
    </p:spTree>
    <p:extLst>
      <p:ext uri="{BB962C8B-B14F-4D97-AF65-F5344CB8AC3E}">
        <p14:creationId xmlns:p14="http://schemas.microsoft.com/office/powerpoint/2010/main" val="126201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3B2765-5D1B-448E-9325-183DF45277E8}"/>
              </a:ext>
            </a:extLst>
          </p:cNvPr>
          <p:cNvSpPr txBox="1"/>
          <p:nvPr/>
        </p:nvSpPr>
        <p:spPr>
          <a:xfrm>
            <a:off x="1981200" y="1351508"/>
            <a:ext cx="82296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+mj-lt"/>
              <a:buAutoNum type="alphaUcPeriod" startAt="3"/>
            </a:pP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GRACE</a:t>
            </a: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does not Grow based upon “popularity reviews.” </a:t>
            </a:r>
          </a:p>
          <a:p>
            <a:pPr algn="ctr"/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(Matt. 16:13-19)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29743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50540C-E678-4AF6-8ECD-4A4BD3376982}"/>
              </a:ext>
            </a:extLst>
          </p:cNvPr>
          <p:cNvSpPr txBox="1"/>
          <p:nvPr/>
        </p:nvSpPr>
        <p:spPr>
          <a:xfrm>
            <a:off x="1981200" y="11430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4"/>
            </a:pP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an individual </a:t>
            </a: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GRACE 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cannot GROW when we are wandering from </a:t>
            </a:r>
            <a:r>
              <a:rPr lang="en-US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COMMUNITY </a:t>
            </a:r>
            <a: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another. (John 9:1-5)</a:t>
            </a:r>
          </a:p>
        </p:txBody>
      </p:sp>
    </p:spTree>
    <p:extLst>
      <p:ext uri="{BB962C8B-B14F-4D97-AF65-F5344CB8AC3E}">
        <p14:creationId xmlns:p14="http://schemas.microsoft.com/office/powerpoint/2010/main" val="374981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AA4F5D5-8518-46C4-A295-D132E611DBB6}"/>
              </a:ext>
            </a:extLst>
          </p:cNvPr>
          <p:cNvSpPr txBox="1"/>
          <p:nvPr/>
        </p:nvSpPr>
        <p:spPr>
          <a:xfrm>
            <a:off x="1981200" y="1182103"/>
            <a:ext cx="8229600" cy="4493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5"/>
            </a:pP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GRACE</a:t>
            </a: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grows in the most unlikely corners of the Church.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(Rom. 5:20)</a:t>
            </a:r>
          </a:p>
        </p:txBody>
      </p:sp>
    </p:spTree>
    <p:extLst>
      <p:ext uri="{BB962C8B-B14F-4D97-AF65-F5344CB8AC3E}">
        <p14:creationId xmlns:p14="http://schemas.microsoft.com/office/powerpoint/2010/main" val="423816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95E1A0-AC01-40C1-8B20-C1427A9A024F}"/>
              </a:ext>
            </a:extLst>
          </p:cNvPr>
          <p:cNvSpPr txBox="1"/>
          <p:nvPr/>
        </p:nvSpPr>
        <p:spPr>
          <a:xfrm>
            <a:off x="1981200" y="1776785"/>
            <a:ext cx="8229600" cy="33044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marR="0" lvl="0" indent="-40005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 startAt="2"/>
            </a:pP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STEWARDSHIP</a:t>
            </a: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6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GRACE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Pet. 4: 8-11)</a:t>
            </a:r>
          </a:p>
        </p:txBody>
      </p:sp>
    </p:spTree>
    <p:extLst>
      <p:ext uri="{BB962C8B-B14F-4D97-AF65-F5344CB8AC3E}">
        <p14:creationId xmlns:p14="http://schemas.microsoft.com/office/powerpoint/2010/main" val="2959639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D8FEE9-5DE5-4A86-991A-CA1AF4373F12}"/>
              </a:ext>
            </a:extLst>
          </p:cNvPr>
          <p:cNvSpPr txBox="1"/>
          <p:nvPr/>
        </p:nvSpPr>
        <p:spPr>
          <a:xfrm>
            <a:off x="1981200" y="1630783"/>
            <a:ext cx="8229600" cy="359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LOVE </a:t>
            </a: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other </a:t>
            </a:r>
            <a:r>
              <a:rPr lang="en-US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DEEPLY</a:t>
            </a: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Pet. 4:8)</a:t>
            </a:r>
          </a:p>
        </p:txBody>
      </p:sp>
    </p:spTree>
    <p:extLst>
      <p:ext uri="{BB962C8B-B14F-4D97-AF65-F5344CB8AC3E}">
        <p14:creationId xmlns:p14="http://schemas.microsoft.com/office/powerpoint/2010/main" val="93178931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80</TotalTime>
  <Words>272</Words>
  <Application>Microsoft Office PowerPoint</Application>
  <PresentationFormat>Widescreen</PresentationFormat>
  <Paragraphs>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McGrew</dc:creator>
  <cp:lastModifiedBy>Pen Hughes</cp:lastModifiedBy>
  <cp:revision>3</cp:revision>
  <dcterms:created xsi:type="dcterms:W3CDTF">2021-10-19T17:03:36Z</dcterms:created>
  <dcterms:modified xsi:type="dcterms:W3CDTF">2021-10-19T21:33:55Z</dcterms:modified>
</cp:coreProperties>
</file>